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2" r:id="rId4"/>
    <p:sldId id="258" r:id="rId5"/>
    <p:sldId id="268" r:id="rId6"/>
    <p:sldId id="263" r:id="rId7"/>
    <p:sldId id="256" r:id="rId8"/>
    <p:sldId id="267" r:id="rId9"/>
    <p:sldId id="264" r:id="rId10"/>
    <p:sldId id="266" r:id="rId11"/>
    <p:sldId id="260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1EDDC-BE3A-4D81-934D-4B281AAC1C0A}" type="datetimeFigureOut">
              <a:rPr lang="es-ES" smtClean="0"/>
              <a:pPr/>
              <a:t>06/08/2013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E4D56-FB0F-49C9-AEC3-39DC3629DA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bm_press_logo_focused2-e1339561219440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714348" y="227916"/>
            <a:ext cx="7500990" cy="6636113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14818"/>
            <a:ext cx="8229600" cy="1911345"/>
          </a:xfrm>
        </p:spPr>
        <p:txBody>
          <a:bodyPr>
            <a:normAutofit/>
          </a:bodyPr>
          <a:lstStyle/>
          <a:p>
            <a:r>
              <a:rPr lang="es-MX" sz="2800" dirty="0" smtClean="0"/>
              <a:t>GRUPO COMUNITARIO DE PROTECCION AL MANATI</a:t>
            </a:r>
            <a:endParaRPr lang="es-ES" sz="2800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/>
          </a:bodyPr>
          <a:lstStyle/>
          <a:p>
            <a:r>
              <a:rPr lang="es-MX" sz="8000" dirty="0" smtClean="0"/>
              <a:t>MANAHOLCHI</a:t>
            </a:r>
            <a:endParaRPr lang="es-ES" sz="8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BALAM\Desktop\logoyum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342902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:\Users\BALAM\Desktop\logo conanp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71546"/>
            <a:ext cx="378621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ALGUNAS DE LAS ACCIONES HACEMOS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5"/>
          </a:xfrm>
        </p:spPr>
        <p:txBody>
          <a:bodyPr>
            <a:normAutofit fontScale="25000" lnSpcReduction="20000"/>
          </a:bodyPr>
          <a:lstStyle/>
          <a:p>
            <a:r>
              <a:rPr lang="es-MX" sz="11200" dirty="0" smtClean="0"/>
              <a:t>Recorridos en la laguna (</a:t>
            </a:r>
            <a:r>
              <a:rPr lang="es-MX" sz="11200" dirty="0" err="1" smtClean="0"/>
              <a:t>monitoreos</a:t>
            </a:r>
            <a:r>
              <a:rPr lang="es-MX" sz="11200" dirty="0" smtClean="0"/>
              <a:t>).</a:t>
            </a:r>
          </a:p>
          <a:p>
            <a:r>
              <a:rPr lang="es-MX" sz="11200" dirty="0"/>
              <a:t> </a:t>
            </a:r>
            <a:r>
              <a:rPr lang="es-MX" sz="11200" dirty="0" smtClean="0"/>
              <a:t>Apoyamos con personal </a:t>
            </a:r>
            <a:r>
              <a:rPr lang="es-MX" sz="11200" smtClean="0"/>
              <a:t>y </a:t>
            </a:r>
            <a:r>
              <a:rPr lang="es-MX" sz="11200" smtClean="0"/>
              <a:t>embarcación </a:t>
            </a:r>
            <a:r>
              <a:rPr lang="es-MX" sz="11200" dirty="0" smtClean="0"/>
              <a:t>a </a:t>
            </a:r>
            <a:r>
              <a:rPr lang="es-MX" sz="11200" dirty="0" err="1" smtClean="0"/>
              <a:t>varamientos</a:t>
            </a:r>
            <a:r>
              <a:rPr lang="es-MX" sz="11200" dirty="0" smtClean="0"/>
              <a:t> en general</a:t>
            </a:r>
          </a:p>
          <a:p>
            <a:r>
              <a:rPr lang="es-MX" sz="11200" dirty="0" smtClean="0"/>
              <a:t>Apoyamos con personal y embarcación a diferentes organizaciones, como CONABIO, CONANP, PROFEPA, </a:t>
            </a:r>
            <a:r>
              <a:rPr lang="es-MX" sz="11200" dirty="0" smtClean="0"/>
              <a:t>CEMDA.</a:t>
            </a:r>
            <a:endParaRPr lang="es-MX" sz="11200" dirty="0" smtClean="0"/>
          </a:p>
          <a:p>
            <a:r>
              <a:rPr lang="es-MX" sz="11200" dirty="0" smtClean="0"/>
              <a:t>Actividades en nuestra comunidad.</a:t>
            </a:r>
          </a:p>
          <a:p>
            <a:pPr>
              <a:buFont typeface="Wingdings" pitchFamily="2" charset="2"/>
              <a:buChar char="Ø"/>
            </a:pPr>
            <a:r>
              <a:rPr lang="es-MX" sz="11200" dirty="0" smtClean="0"/>
              <a:t>        Recolectas de basura.</a:t>
            </a:r>
          </a:p>
          <a:p>
            <a:pPr>
              <a:buFont typeface="Wingdings" pitchFamily="2" charset="2"/>
              <a:buChar char="Ø"/>
            </a:pPr>
            <a:r>
              <a:rPr lang="es-MX" sz="11200" dirty="0" smtClean="0"/>
              <a:t>        Sensibilización a todas la edades en temas de                conservación.</a:t>
            </a:r>
          </a:p>
          <a:p>
            <a:pPr>
              <a:buFont typeface="Wingdings" pitchFamily="2" charset="2"/>
              <a:buChar char="Ø"/>
            </a:pPr>
            <a:r>
              <a:rPr lang="es-MX" sz="11200" dirty="0" smtClean="0"/>
              <a:t>        Actividades con escuelas de todos los </a:t>
            </a:r>
            <a:r>
              <a:rPr lang="es-MX" sz="11200" dirty="0" smtClean="0"/>
              <a:t>niveles </a:t>
            </a:r>
          </a:p>
          <a:p>
            <a:pPr>
              <a:buFont typeface="Wingdings" pitchFamily="2" charset="2"/>
              <a:buChar char="Ø"/>
            </a:pPr>
            <a:r>
              <a:rPr lang="es-MX" sz="11200" dirty="0" smtClean="0"/>
              <a:t>        Capacitaciones a jóvenes con diferentes talleres</a:t>
            </a:r>
            <a:endParaRPr lang="es-MX" sz="11200" dirty="0" smtClean="0"/>
          </a:p>
          <a:p>
            <a:pPr>
              <a:buFont typeface="Wingdings" pitchFamily="2" charset="2"/>
              <a:buChar char="Ø"/>
            </a:pPr>
            <a:r>
              <a:rPr lang="es-MX" sz="4100" dirty="0" smtClean="0"/>
              <a:t>             </a:t>
            </a:r>
            <a:endParaRPr lang="es-MX" sz="4100" dirty="0" smtClean="0"/>
          </a:p>
          <a:p>
            <a:pPr>
              <a:buNone/>
            </a:pPr>
            <a:r>
              <a:rPr lang="es-MX" sz="4100" dirty="0" smtClean="0"/>
              <a:t>        </a:t>
            </a:r>
          </a:p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     </a:t>
            </a:r>
          </a:p>
          <a:p>
            <a:pPr>
              <a:buNone/>
            </a:pPr>
            <a:r>
              <a:rPr lang="es-MX" dirty="0" smtClean="0"/>
              <a:t>          </a:t>
            </a:r>
          </a:p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     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:\carmito y manati\rodo el reno\DSC_0039 - co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4299179" cy="2770619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MX" dirty="0" smtClean="0"/>
              <a:t>Recorridos en </a:t>
            </a:r>
            <a:r>
              <a:rPr lang="es-MX" dirty="0" err="1" smtClean="0"/>
              <a:t>Yalahau</a:t>
            </a:r>
            <a:r>
              <a:rPr lang="es-MX" dirty="0" smtClean="0"/>
              <a:t> </a:t>
            </a:r>
            <a:endParaRPr lang="es-ES" dirty="0"/>
          </a:p>
        </p:txBody>
      </p:sp>
      <p:pic>
        <p:nvPicPr>
          <p:cNvPr id="2052" name="Picture 4" descr="H:\carmito y manati\foto de recoridos\DSC_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142984"/>
            <a:ext cx="4295753" cy="2845222"/>
          </a:xfrm>
          <a:prstGeom prst="rect">
            <a:avLst/>
          </a:prstGeom>
          <a:noFill/>
        </p:spPr>
      </p:pic>
      <p:pic>
        <p:nvPicPr>
          <p:cNvPr id="1026" name="Picture 2" descr="C:\Users\BALAM\Pictures\ballenas piloto\DSC_05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3829790"/>
            <a:ext cx="4572032" cy="30282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RAMSAR_YumBalam_200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varamientos</a:t>
            </a:r>
            <a:endParaRPr lang="es-ES" dirty="0"/>
          </a:p>
        </p:txBody>
      </p:sp>
      <p:pic>
        <p:nvPicPr>
          <p:cNvPr id="3074" name="Picture 2" descr="H:\DSC_07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3" y="1928802"/>
            <a:ext cx="4094693" cy="3076029"/>
          </a:xfrm>
          <a:prstGeom prst="rect">
            <a:avLst/>
          </a:prstGeom>
          <a:noFill/>
        </p:spPr>
      </p:pic>
      <p:pic>
        <p:nvPicPr>
          <p:cNvPr id="3076" name="Picture 4" descr="H:\DSC_0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71612"/>
            <a:ext cx="3746852" cy="2286016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000504"/>
            <a:ext cx="333377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457200" y="285728"/>
            <a:ext cx="8229600" cy="58579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Actividades en nuestra comunidad</a:t>
            </a:r>
            <a:endParaRPr kumimoji="0" lang="es-ES" sz="8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H:\carmito y manati\Nueva carpeta\DSC_01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57364"/>
            <a:ext cx="4933424" cy="3500462"/>
          </a:xfrm>
          <a:prstGeom prst="rect">
            <a:avLst/>
          </a:prstGeom>
          <a:noFill/>
        </p:spPr>
      </p:pic>
      <p:pic>
        <p:nvPicPr>
          <p:cNvPr id="9" name="Picture 2" descr="H:\DSC_0072 - co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500043"/>
            <a:ext cx="3643338" cy="5500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7 DE SEPTIEMBRE</a:t>
            </a:r>
            <a:endParaRPr lang="es-ES" dirty="0"/>
          </a:p>
        </p:txBody>
      </p:sp>
      <p:pic>
        <p:nvPicPr>
          <p:cNvPr id="4" name="3 Marcador de contenido" descr="SUNP66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8926" y="4000504"/>
            <a:ext cx="2946817" cy="2357454"/>
          </a:xfrm>
        </p:spPr>
      </p:pic>
      <p:pic>
        <p:nvPicPr>
          <p:cNvPr id="5" name="4 Imagen" descr="SUNP66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1500174"/>
            <a:ext cx="2911099" cy="2286015"/>
          </a:xfrm>
          <a:prstGeom prst="rect">
            <a:avLst/>
          </a:prstGeom>
        </p:spPr>
      </p:pic>
      <p:pic>
        <p:nvPicPr>
          <p:cNvPr id="6" name="5 Imagen" descr="SUNP66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29066"/>
            <a:ext cx="2857520" cy="2286016"/>
          </a:xfrm>
          <a:prstGeom prst="rect">
            <a:avLst/>
          </a:prstGeom>
        </p:spPr>
      </p:pic>
      <p:pic>
        <p:nvPicPr>
          <p:cNvPr id="8" name="7 Imagen" descr="H:\carmito y manati\P9051992 - copi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66" y="1500174"/>
            <a:ext cx="2857552" cy="214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H:\carmito y manati\P9051973 - copi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3857628"/>
            <a:ext cx="278608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H:\carmito y manati\dia 7 septiembre\SUNP66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00174"/>
            <a:ext cx="2946818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Platicas, talleres y exponer trabajos</a:t>
            </a:r>
            <a:endParaRPr lang="es-ES" dirty="0"/>
          </a:p>
        </p:txBody>
      </p:sp>
      <p:pic>
        <p:nvPicPr>
          <p:cNvPr id="5122" name="Picture 2" descr="H:\carmito y manati\P9062048 - copia - co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929066"/>
            <a:ext cx="3643338" cy="2581943"/>
          </a:xfrm>
          <a:prstGeom prst="rect">
            <a:avLst/>
          </a:prstGeom>
          <a:noFill/>
        </p:spPr>
      </p:pic>
      <p:pic>
        <p:nvPicPr>
          <p:cNvPr id="5123" name="Picture 3" descr="H:\carmito y manati\P82918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928802"/>
            <a:ext cx="3524437" cy="3357586"/>
          </a:xfrm>
          <a:prstGeom prst="rect">
            <a:avLst/>
          </a:prstGeom>
          <a:noFill/>
        </p:spPr>
      </p:pic>
      <p:pic>
        <p:nvPicPr>
          <p:cNvPr id="5124" name="Picture 4" descr="H:\carmito y manati\dia 7 septiembre\SUNP66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142984"/>
            <a:ext cx="3595670" cy="2728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94402"/>
            <a:ext cx="7786742" cy="387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/>
          <a:lstStyle/>
          <a:p>
            <a:r>
              <a:rPr lang="es-MX" dirty="0" smtClean="0"/>
              <a:t>ES IMPORTANTE AYUDAR??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109</Words>
  <Application>Microsoft Office PowerPoint</Application>
  <PresentationFormat>Presentación en pantalla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MANAHOLCHI</vt:lpstr>
      <vt:lpstr>Diapositiva 2</vt:lpstr>
      <vt:lpstr>ALGUNAS DE LAS ACCIONES HACEMOS</vt:lpstr>
      <vt:lpstr>Recorridos en Yalahau </vt:lpstr>
      <vt:lpstr>Diapositiva 5</vt:lpstr>
      <vt:lpstr>varamientos</vt:lpstr>
      <vt:lpstr>Diapositiva 7</vt:lpstr>
      <vt:lpstr>Diapositiva 8</vt:lpstr>
      <vt:lpstr>7 DE SEPTIEMBRE</vt:lpstr>
      <vt:lpstr>Platicas, talleres y exponer trabajos</vt:lpstr>
      <vt:lpstr>ES IMPORTANTE AYUDAR??</vt:lpstr>
    </vt:vector>
  </TitlesOfParts>
  <Company>Windows 7 PoInT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GERARDO</dc:creator>
  <cp:lastModifiedBy>GERARDO</cp:lastModifiedBy>
  <cp:revision>38</cp:revision>
  <dcterms:created xsi:type="dcterms:W3CDTF">2013-08-06T14:29:51Z</dcterms:created>
  <dcterms:modified xsi:type="dcterms:W3CDTF">2013-08-06T21:48:53Z</dcterms:modified>
</cp:coreProperties>
</file>